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Sacramento Trip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1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Sacramento Trip</a:t>
            </a:r>
            <a:br>
              <a:rPr lang="en-US" dirty="0" smtClean="0"/>
            </a:br>
            <a:r>
              <a:rPr lang="en-US" dirty="0" smtClean="0"/>
              <a:t>Friday, May 20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Arrive at BURBANK AIRPORT @ 6:10am</a:t>
            </a:r>
          </a:p>
          <a:p>
            <a:r>
              <a:rPr lang="en-US" dirty="0" smtClean="0"/>
              <a:t>Capitol Building (1.5 hours)</a:t>
            </a:r>
          </a:p>
          <a:p>
            <a:r>
              <a:rPr lang="en-US" dirty="0" smtClean="0"/>
              <a:t>Drive to Coloma (45 minutes)</a:t>
            </a:r>
          </a:p>
          <a:p>
            <a:r>
              <a:rPr lang="en-US" dirty="0" smtClean="0"/>
              <a:t>Lunch– Panning for Gold In American River (2 hours)</a:t>
            </a:r>
          </a:p>
          <a:p>
            <a:r>
              <a:rPr lang="en-US" dirty="0" smtClean="0"/>
              <a:t>Drive back to Sacramento</a:t>
            </a:r>
          </a:p>
          <a:p>
            <a:r>
              <a:rPr lang="en-US" dirty="0" smtClean="0"/>
              <a:t>Sutter’s Fort (1 hour)</a:t>
            </a:r>
          </a:p>
          <a:p>
            <a:r>
              <a:rPr lang="en-US" dirty="0" smtClean="0"/>
              <a:t>Old Town Sacramento – Dinner– (1.5 hours</a:t>
            </a:r>
          </a:p>
          <a:p>
            <a:r>
              <a:rPr lang="en-US" dirty="0" smtClean="0"/>
              <a:t>Sacramento Airport– depart 8:50am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2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in LAYERS… cold at first… then warms up… then cools down</a:t>
            </a:r>
          </a:p>
          <a:p>
            <a:r>
              <a:rPr lang="en-US" dirty="0" smtClean="0"/>
              <a:t>Bring your own snacks, $$, sunscreen,</a:t>
            </a:r>
          </a:p>
          <a:p>
            <a:r>
              <a:rPr lang="en-US" dirty="0" smtClean="0"/>
              <a:t>American River… MUST HAVE SHOES.. Water shoes…</a:t>
            </a:r>
          </a:p>
          <a:p>
            <a:r>
              <a:rPr lang="en-US" dirty="0" smtClean="0"/>
              <a:t>Bring extra pair of socks, maybe small hand towel</a:t>
            </a:r>
          </a:p>
          <a:p>
            <a:r>
              <a:rPr lang="en-US" dirty="0" smtClean="0"/>
              <a:t>Bring your positive attitude!!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60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53</TotalTime>
  <Words>123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Sacramento Trip</vt:lpstr>
      <vt:lpstr>4th Grade Sacramento Trip Friday, May 20th </vt:lpstr>
      <vt:lpstr>Things to Consider…..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Sacramento Trip</dc:title>
  <dc:creator>User</dc:creator>
  <cp:lastModifiedBy>User</cp:lastModifiedBy>
  <cp:revision>2</cp:revision>
  <dcterms:created xsi:type="dcterms:W3CDTF">2016-04-25T20:11:24Z</dcterms:created>
  <dcterms:modified xsi:type="dcterms:W3CDTF">2016-04-25T21:07:18Z</dcterms:modified>
</cp:coreProperties>
</file>